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7" r:id="rId12"/>
    <p:sldId id="282" r:id="rId13"/>
    <p:sldId id="280" r:id="rId14"/>
    <p:sldId id="288" r:id="rId15"/>
    <p:sldId id="286" r:id="rId16"/>
    <p:sldId id="281" r:id="rId17"/>
    <p:sldId id="283" r:id="rId18"/>
    <p:sldId id="289" r:id="rId19"/>
    <p:sldId id="290" r:id="rId20"/>
    <p:sldId id="291" r:id="rId21"/>
    <p:sldId id="292" r:id="rId22"/>
    <p:sldId id="268" r:id="rId23"/>
    <p:sldId id="269" r:id="rId24"/>
    <p:sldId id="278" r:id="rId25"/>
    <p:sldId id="273" r:id="rId26"/>
    <p:sldId id="284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napToObjects="1" showGuides="1">
      <p:cViewPr varScale="1">
        <p:scale>
          <a:sx n="106" d="100"/>
          <a:sy n="106" d="100"/>
        </p:scale>
        <p:origin x="120" y="198"/>
      </p:cViewPr>
      <p:guideLst>
        <p:guide pos="3837"/>
        <p:guide orient="horz" pos="2137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0DC5E9B-DB75-D911-5558-F3F432F304A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52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텍스트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CEE0BE-1266-3D4B-74C7-D56EE03716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47" y="1043501"/>
            <a:ext cx="1800000" cy="2322000"/>
          </a:xfrm>
          <a:prstGeom prst="rect">
            <a:avLst/>
          </a:prstGeom>
        </p:spPr>
      </p:pic>
      <p:pic>
        <p:nvPicPr>
          <p:cNvPr id="7" name="그림 6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FEFAF22-0A4E-49BE-F2DA-AF226546AB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139" y="1043501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F04670C-57AE-DECA-19BB-223C7D5E0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30" y="4024950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2F2A368-B4FC-5DF2-4399-596A02309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998" y="402495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02A2D6-6BB4-AAB2-30C9-D22ADE00E1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4950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6F61F2E3-DCE7-36D5-16F4-8E598A020D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  <p:pic>
        <p:nvPicPr>
          <p:cNvPr id="13" name="그림 12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4CC7993-F46B-8D45-8B69-5D1D0B8E45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849" y="10435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손으로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뽑아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들고 자세를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</a:t>
              </a:r>
              <a:endParaRPr lang="en-US" altLang="ko-KR" sz="1200" dirty="0"/>
            </a:p>
            <a:p>
              <a:r>
                <a:rPr lang="ko-KR" altLang="en-US" sz="1200" dirty="0"/>
                <a:t>기울인다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9652BA7-ED21-A8E4-D270-7EE78AC63AC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4D49C9-E70A-0E85-3DE4-31DCF03CE1CA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81AACE1A-14EF-4D9D-4997-F5AEE1FCC3C8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01733F4-2EAE-E56E-8C08-E18F3782D0A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14E00E-47A4-E8B0-DFBB-69F55925E767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13357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3F19F7A-B7A7-F6A3-7159-02984F9373A7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7701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사람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B0454-9E68-DD33-DADB-8CD3DC4C11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701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09F386-6172-1FAC-A3D8-687F93BBDB63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077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BC7B85-6017-858C-D211-138C9657535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54DAE4F1-5088-703B-B31D-FF0F295346D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3698"/>
            <a:ext cx="1800000" cy="2322000"/>
          </a:xfrm>
          <a:prstGeom prst="rect">
            <a:avLst/>
          </a:prstGeom>
        </p:spPr>
      </p:pic>
      <p:pic>
        <p:nvPicPr>
          <p:cNvPr id="7" name="그림 6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3F63C67-D8FF-3D5D-2449-D8D24CEED6D0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8"/>
            <a:ext cx="1800000" cy="2322000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9E69F364-8214-C6DF-A181-20B6ADF25A7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F2213F-2534-9FF5-51AE-EE12FEAF898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377" y="4007472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651188-7BC8-8721-D533-F0601FF564DE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6616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F6E1CDD-8625-F9E6-62D0-900DABB85086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472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3210043-A9FA-6646-C1EB-F28BBEBA517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018" y="40074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들고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꺼낸다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밑으로</a:t>
              </a:r>
              <a:endParaRPr lang="en-US" altLang="ko-KR" sz="1200" dirty="0"/>
            </a:p>
            <a:p>
              <a:r>
                <a:rPr lang="ko-KR" altLang="en-US" sz="1200" dirty="0"/>
                <a:t>내린다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손에 들고</a:t>
              </a:r>
              <a:endParaRPr lang="en-US" altLang="ko-KR" sz="1200" dirty="0"/>
            </a:p>
            <a:p>
              <a:r>
                <a:rPr lang="ko-KR" altLang="en-US" sz="1200" dirty="0"/>
                <a:t>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등에 수납한다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D70AD-32B7-2F77-C1E6-B46B03071FF6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39"/>
            <a:ext cx="1800000" cy="2322001"/>
          </a:xfrm>
          <a:prstGeom prst="rect">
            <a:avLst/>
          </a:prstGeom>
        </p:spPr>
      </p:pic>
      <p:pic>
        <p:nvPicPr>
          <p:cNvPr id="5" name="그림 4" descr="텍스트, 나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0401F5-E22A-CA4E-598C-2568FAC72F4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1"/>
            <a:ext cx="1800000" cy="2322001"/>
          </a:xfrm>
          <a:prstGeom prst="rect">
            <a:avLst/>
          </a:prstGeom>
        </p:spPr>
      </p:pic>
      <p:pic>
        <p:nvPicPr>
          <p:cNvPr id="7" name="그림 6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0F67A0-BBAA-D7EA-C4D8-10C1780EC4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0"/>
            <a:ext cx="1800000" cy="2322001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8E3B66A9-1EAE-1149-D472-4CC3984B424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E609B6C-F455-8835-85F0-34BEC614A37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161" y="4016757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8C494A8-C507-F716-5806-43BECBD8505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866" y="4018471"/>
            <a:ext cx="1800000" cy="2322001"/>
          </a:xfrm>
          <a:prstGeom prst="rect">
            <a:avLst/>
          </a:prstGeom>
        </p:spPr>
      </p:pic>
      <p:pic>
        <p:nvPicPr>
          <p:cNvPr id="11" name="그림 10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40A8B3-A813-2229-0167-A786F92CCCE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372" y="4016759"/>
            <a:ext cx="1800000" cy="2322001"/>
          </a:xfrm>
          <a:prstGeom prst="rect">
            <a:avLst/>
          </a:prstGeom>
        </p:spPr>
      </p:pic>
      <p:pic>
        <p:nvPicPr>
          <p:cNvPr id="12" name="그림 1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41B8556-9493-318C-73EB-20FB897EFC9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740" y="401847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밑으로 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EBAFE71F-7249-DCC0-6192-6F6E0727D4F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4612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113EB4AB-8B6D-AB22-67D0-582596C73C9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246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B63DB809-244A-EC8F-F84A-135918142ECC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351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0A6EF4A6-DDB4-39F3-0AB4-C6847546FD80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멀티미디어 소프트웨어, PC 게임, 나무이(가) 표시된 사진&#10;&#10;자동 생성된 설명">
            <a:extLst>
              <a:ext uri="{FF2B5EF4-FFF2-40B4-BE49-F238E27FC236}">
                <a16:creationId xmlns:a16="http://schemas.microsoft.com/office/drawing/2014/main" id="{90ED7A7A-E0E9-0B5A-D27D-75515F9D2124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254" y="4022992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B1232B5C-EAFF-DB67-632F-0E9FF9E0407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14560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0332BF65-047C-F3CA-4118-7EC22E754900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6272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0D1D7FC-EB98-D494-91B2-8894D2E8401F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40162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 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뒤로 빼고 자세를 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회전하며 수직으로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PC 게임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5483CB-2250-20E3-C85E-953152D6CF8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3698"/>
            <a:ext cx="18000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1D7AAEE8-CD9D-46F6-0B57-9B829F0650A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4" y="1052842"/>
            <a:ext cx="18000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6E83C9-94FD-8EE6-8F5F-B29562D02A6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363" y="1052842"/>
            <a:ext cx="18000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4650BAB-5118-0F69-3288-707E12F303E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320" y="1053698"/>
            <a:ext cx="1800000" cy="2322000"/>
          </a:xfrm>
          <a:prstGeom prst="rect">
            <a:avLst/>
          </a:prstGeom>
        </p:spPr>
      </p:pic>
      <p:pic>
        <p:nvPicPr>
          <p:cNvPr id="37" name="그림 3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C30944A-7A1C-9956-6484-7F505BEB615D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23238"/>
            <a:ext cx="1800000" cy="2322000"/>
          </a:xfrm>
          <a:prstGeom prst="rect">
            <a:avLst/>
          </a:prstGeom>
        </p:spPr>
      </p:pic>
      <p:pic>
        <p:nvPicPr>
          <p:cNvPr id="38" name="그림 3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A64C9C-CC2B-EB60-B8DF-493359D89EB8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23238"/>
            <a:ext cx="1800000" cy="2322000"/>
          </a:xfrm>
          <a:prstGeom prst="rect">
            <a:avLst/>
          </a:prstGeom>
        </p:spPr>
      </p:pic>
      <p:pic>
        <p:nvPicPr>
          <p:cNvPr id="39" name="그림 3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7814C82-1F67-C720-1EA4-ED6C7C8BC34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2382"/>
            <a:ext cx="1800000" cy="2322000"/>
          </a:xfrm>
          <a:prstGeom prst="rect">
            <a:avLst/>
          </a:prstGeom>
        </p:spPr>
      </p:pic>
      <p:pic>
        <p:nvPicPr>
          <p:cNvPr id="40" name="그림 3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3F0C-B2B6-DBD3-6A44-0ED357788DAB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 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3F635A9-7C61-03B8-27AE-4350769C3B1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1"/>
            <a:ext cx="1800000" cy="2322001"/>
          </a:xfrm>
          <a:prstGeom prst="rect">
            <a:avLst/>
          </a:prstGeom>
        </p:spPr>
      </p:pic>
      <p:pic>
        <p:nvPicPr>
          <p:cNvPr id="30" name="그림 29" descr="스크린샷, 멀티미디어 소프트웨어, 나무, 소프트웨어이(가) 표시된 사진&#10;&#10;자동 생성된 설명">
            <a:extLst>
              <a:ext uri="{FF2B5EF4-FFF2-40B4-BE49-F238E27FC236}">
                <a16:creationId xmlns:a16="http://schemas.microsoft.com/office/drawing/2014/main" id="{B6FB31D8-386D-8EF5-443D-CBC99205D78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2"/>
            <a:ext cx="1800000" cy="2322001"/>
          </a:xfrm>
          <a:prstGeom prst="rect">
            <a:avLst/>
          </a:prstGeom>
        </p:spPr>
      </p:pic>
      <p:pic>
        <p:nvPicPr>
          <p:cNvPr id="35" name="그림 3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C9A9E7C-88BD-F4F8-96F8-D5FB9A2F1FA4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7"/>
            <a:ext cx="1800000" cy="2322001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3AFB9-5535-FD94-E79C-CB9E6293032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3697"/>
            <a:ext cx="1800000" cy="2322001"/>
          </a:xfrm>
          <a:prstGeom prst="rect">
            <a:avLst/>
          </a:prstGeom>
        </p:spPr>
      </p:pic>
      <p:pic>
        <p:nvPicPr>
          <p:cNvPr id="37" name="그림 36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13F3B9-5642-7508-2032-EC71FAA2255F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79" y="4018473"/>
            <a:ext cx="1800000" cy="2322001"/>
          </a:xfrm>
          <a:prstGeom prst="rect">
            <a:avLst/>
          </a:prstGeom>
        </p:spPr>
      </p:pic>
      <p:pic>
        <p:nvPicPr>
          <p:cNvPr id="38" name="그림 37" descr="스크린샷, 멀티미디어 소프트웨어, 그래픽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764E0DA6-5BAD-3631-4520-653057F856E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16762"/>
            <a:ext cx="1800000" cy="2322001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8FF3CFE3-3938-DDF1-CC38-D6A928D1F44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8473"/>
            <a:ext cx="1800000" cy="2322001"/>
          </a:xfrm>
          <a:prstGeom prst="rect">
            <a:avLst/>
          </a:prstGeom>
        </p:spPr>
      </p:pic>
      <p:pic>
        <p:nvPicPr>
          <p:cNvPr id="40" name="그림 39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EEC30A2-DF9E-2C23-82E7-2FD5F883DC5E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18473"/>
            <a:ext cx="1800000" cy="232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1B05F7-4E95-2ABB-1020-D2BFC720FAA5}"/>
              </a:ext>
            </a:extLst>
          </p:cNvPr>
          <p:cNvSpPr txBox="1"/>
          <p:nvPr/>
        </p:nvSpPr>
        <p:spPr>
          <a:xfrm>
            <a:off x="6087502" y="3806878"/>
            <a:ext cx="105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위에서</a:t>
            </a:r>
            <a:endParaRPr lang="en-US" altLang="ko-KR" sz="1200" dirty="0"/>
          </a:p>
          <a:p>
            <a:r>
              <a:rPr lang="ko-KR" altLang="en-US" sz="1200" dirty="0"/>
              <a:t>아래로</a:t>
            </a:r>
            <a:endParaRPr lang="en-US" altLang="ko-KR" sz="1200" dirty="0"/>
          </a:p>
          <a:p>
            <a:r>
              <a:rPr lang="ko-KR" altLang="en-US" sz="1200" dirty="0"/>
              <a:t>내려친다</a:t>
            </a:r>
            <a:r>
              <a:rPr lang="en-US" altLang="ko-KR" sz="12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무기가</a:t>
            </a:r>
            <a:endParaRPr lang="en-US" altLang="ko-KR" sz="1000" dirty="0"/>
          </a:p>
          <a:p>
            <a:r>
              <a:rPr lang="ko-KR" altLang="en-US" sz="1000" dirty="0"/>
              <a:t>지나간</a:t>
            </a:r>
            <a:endParaRPr lang="en-US" altLang="ko-KR" sz="1000" dirty="0"/>
          </a:p>
          <a:p>
            <a:r>
              <a:rPr lang="ko-KR" altLang="en-US" sz="1000" dirty="0"/>
              <a:t>장소에 </a:t>
            </a:r>
            <a:endParaRPr lang="en-US" altLang="ko-KR" sz="1000" dirty="0"/>
          </a:p>
          <a:p>
            <a:r>
              <a:rPr lang="ko-KR" altLang="en-US" sz="1000" dirty="0"/>
              <a:t>이펙트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14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17389"/>
              </p:ext>
            </p:extLst>
          </p:nvPr>
        </p:nvGraphicFramePr>
        <p:xfrm>
          <a:off x="334962" y="243874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80869"/>
              </p:ext>
            </p:extLst>
          </p:nvPr>
        </p:nvGraphicFramePr>
        <p:xfrm>
          <a:off x="334962" y="371890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B34D32-D0A5-47AF-B01C-13BE2996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36403"/>
              </p:ext>
            </p:extLst>
          </p:nvPr>
        </p:nvGraphicFramePr>
        <p:xfrm>
          <a:off x="334962" y="5016157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공격력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방어력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공격과 방어에 관여하는 수치이다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착용한 장비의 능력치에 따라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내공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 수치에 비례하여 추가적으로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5BF9FA-28DF-4B5A-8415-3FCC2AB0C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97532"/>
              </p:ext>
            </p:extLst>
          </p:nvPr>
        </p:nvGraphicFramePr>
        <p:xfrm>
          <a:off x="334962" y="17938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내공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기를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명상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호흡 훈련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등에 수련으로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영약의 섭취로 상승 시킬 수 있으나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상승 시킬 수 있는 제한이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기를 다루는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1D8B43-2C7D-4CD0-AD3D-91A42319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40517"/>
              </p:ext>
            </p:extLst>
          </p:nvPr>
        </p:nvGraphicFramePr>
        <p:xfrm>
          <a:off x="327025" y="183160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외공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신체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대련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폐관 수련 등에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처음 처치하는 몬스터를 처치하는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신체를 직접적으로 사용하는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1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1466" y="2707005"/>
            <a:ext cx="1837491" cy="23220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699622EA-6726-4504-96E8-B13141AD0B2C}"/>
              </a:ext>
            </a:extLst>
          </p:cNvPr>
          <p:cNvGrpSpPr/>
          <p:nvPr/>
        </p:nvGrpSpPr>
        <p:grpSpPr>
          <a:xfrm>
            <a:off x="1386417" y="1052842"/>
            <a:ext cx="10421842" cy="4914458"/>
            <a:chOff x="1386417" y="1052842"/>
            <a:chExt cx="10421842" cy="49144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0766C1-548D-4B38-9967-FCF79ADAC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5184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8A95CD-80D9-46F2-97C5-ED6A0E93A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DC7B6-DB2C-4F23-A9BB-6B222262A4F7}"/>
                </a:ext>
              </a:extLst>
            </p:cNvPr>
            <p:cNvSpPr/>
            <p:nvPr/>
          </p:nvSpPr>
          <p:spPr>
            <a:xfrm>
              <a:off x="10009996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32BB02-0BAA-4B43-B5B2-064DDF585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6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F93E77-6A48-4F4F-B063-1EDBAD7C3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983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6F2FE98-CEF3-4BEF-AF62-AFC74CD67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417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C363B71-A7EC-454E-A509-046B2145E03B}"/>
                </a:ext>
              </a:extLst>
            </p:cNvPr>
            <p:cNvSpPr/>
            <p:nvPr/>
          </p:nvSpPr>
          <p:spPr>
            <a:xfrm>
              <a:off x="10009795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10E1F9-6990-4FDC-BDB1-CC30905E0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489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291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팔이 조금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눈을 천천히 감는다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어깨가 조금 내려간다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팔이 조금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눈을 천천히 뜬다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F535B-6B2D-FF6C-D3C9-57BAB8EE9C17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65D9B-04E3-BABE-0A87-48FA291D4ECE}"/>
              </a:ext>
            </a:extLst>
          </p:cNvPr>
          <p:cNvSpPr/>
          <p:nvPr/>
        </p:nvSpPr>
        <p:spPr>
          <a:xfrm>
            <a:off x="5452950" y="1031849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52413-54F7-AF54-C28D-94C89C739F43}"/>
              </a:ext>
            </a:extLst>
          </p:cNvPr>
          <p:cNvSpPr txBox="1"/>
          <p:nvPr/>
        </p:nvSpPr>
        <p:spPr>
          <a:xfrm>
            <a:off x="2660179" y="856587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972F48-5150-938F-5816-CDCFB05D1ACE}"/>
              </a:ext>
            </a:extLst>
          </p:cNvPr>
          <p:cNvSpPr txBox="1"/>
          <p:nvPr/>
        </p:nvSpPr>
        <p:spPr>
          <a:xfrm>
            <a:off x="4960872" y="846962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767976-75CA-332B-3E68-C28282AEC6DB}"/>
              </a:ext>
            </a:extLst>
          </p:cNvPr>
          <p:cNvSpPr/>
          <p:nvPr/>
        </p:nvSpPr>
        <p:spPr>
          <a:xfrm>
            <a:off x="3138097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61A25-405F-6695-A79E-3852323C6AC4}"/>
              </a:ext>
            </a:extLst>
          </p:cNvPr>
          <p:cNvSpPr txBox="1"/>
          <p:nvPr/>
        </p:nvSpPr>
        <p:spPr>
          <a:xfrm>
            <a:off x="7245672" y="865865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264A7D-096F-F117-6D04-5E32D34B23B3}"/>
              </a:ext>
            </a:extLst>
          </p:cNvPr>
          <p:cNvSpPr txBox="1"/>
          <p:nvPr/>
        </p:nvSpPr>
        <p:spPr>
          <a:xfrm>
            <a:off x="9544102" y="856240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800C0-DE98-D0C6-9484-F82315E3B523}"/>
              </a:ext>
            </a:extLst>
          </p:cNvPr>
          <p:cNvSpPr txBox="1"/>
          <p:nvPr/>
        </p:nvSpPr>
        <p:spPr>
          <a:xfrm>
            <a:off x="3138097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0D53B0-562F-EC14-BCA8-27BDE8A97880}"/>
              </a:ext>
            </a:extLst>
          </p:cNvPr>
          <p:cNvSpPr txBox="1"/>
          <p:nvPr/>
        </p:nvSpPr>
        <p:spPr>
          <a:xfrm>
            <a:off x="5433580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F4494-1742-56C3-BFA3-CFA119876727}"/>
              </a:ext>
            </a:extLst>
          </p:cNvPr>
          <p:cNvSpPr txBox="1"/>
          <p:nvPr/>
        </p:nvSpPr>
        <p:spPr>
          <a:xfrm>
            <a:off x="771206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DA6E17-EE2F-C5F2-7C10-7DEA86583230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87260F-7DBA-5601-85C1-DE43499EC1A9}"/>
              </a:ext>
            </a:extLst>
          </p:cNvPr>
          <p:cNvSpPr/>
          <p:nvPr/>
        </p:nvSpPr>
        <p:spPr>
          <a:xfrm>
            <a:off x="10009996" y="1041413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439814-C505-3E7D-73AB-A051D1E6D0CC}"/>
              </a:ext>
            </a:extLst>
          </p:cNvPr>
          <p:cNvSpPr/>
          <p:nvPr/>
        </p:nvSpPr>
        <p:spPr>
          <a:xfrm>
            <a:off x="7745538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2E3F4A3-2BC9-45A2-093F-B6A2D8C4E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618" y="3989044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플레이어이(가) 표시된 사진&#10;&#10;자동 생성된 설명">
            <a:extLst>
              <a:ext uri="{FF2B5EF4-FFF2-40B4-BE49-F238E27FC236}">
                <a16:creationId xmlns:a16="http://schemas.microsoft.com/office/drawing/2014/main" id="{4CEABCA2-0F39-43F7-5322-3930294876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122" y="3989900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DFE2BFF-BDB6-1F9C-2ED6-08D9D111D3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96" y="3989044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E232A93-6F4B-38C2-B2BE-292C3EC04F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080" y="104499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4EEAAE8-FFAC-04C9-8692-0F6B130E0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961" y="1044134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C22155-6928-5D18-AA16-64A506AFC0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621" y="1044134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04494CC-F293-B2DB-71D1-ED75009C2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979" y="1044134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413FD67-3221-8394-490E-475174F42B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" y="1053698"/>
            <a:ext cx="1800000" cy="2322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22D771-42D9-B60D-1B87-C0761219481D}"/>
              </a:ext>
            </a:extLst>
          </p:cNvPr>
          <p:cNvSpPr/>
          <p:nvPr/>
        </p:nvSpPr>
        <p:spPr>
          <a:xfrm>
            <a:off x="327025" y="3006366"/>
            <a:ext cx="104801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Walk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FC4D5-5913-82DA-CB89-14F8C3685847}"/>
              </a:ext>
            </a:extLst>
          </p:cNvPr>
          <p:cNvSpPr txBox="1"/>
          <p:nvPr/>
        </p:nvSpPr>
        <p:spPr>
          <a:xfrm>
            <a:off x="857003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F15E86-8CD6-F00E-9DFF-6E57354619D3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389" y="4012758"/>
            <a:ext cx="1800000" cy="232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70A82-B128-1CD1-8919-558691B548E9}"/>
              </a:ext>
            </a:extLst>
          </p:cNvPr>
          <p:cNvSpPr txBox="1"/>
          <p:nvPr/>
        </p:nvSpPr>
        <p:spPr>
          <a:xfrm>
            <a:off x="358573" y="865864"/>
            <a:ext cx="4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기본</a:t>
            </a:r>
            <a:endParaRPr lang="en-US" altLang="ko-KR" sz="800" dirty="0"/>
          </a:p>
          <a:p>
            <a:r>
              <a:rPr lang="ko-KR" altLang="en-US" sz="800" dirty="0"/>
              <a:t>자세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Pages>13</Pages>
  <Words>2171</Words>
  <Characters>0</Characters>
  <Application>Microsoft Office PowerPoint</Application>
  <DocSecurity>0</DocSecurity>
  <PresentationFormat>와이드스크린</PresentationFormat>
  <Lines>0</Lines>
  <Paragraphs>910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능력치</vt:lpstr>
      <vt:lpstr>PowerPoint 프레젠테이션</vt:lpstr>
      <vt:lpstr>PowerPoint 프레젠테이션</vt:lpstr>
      <vt:lpstr>PowerPoint 프레젠테이션</vt:lpstr>
      <vt:lpstr>PowerPoint 프레젠테이션</vt:lpstr>
      <vt:lpstr>세력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108</cp:revision>
  <dcterms:modified xsi:type="dcterms:W3CDTF">2023-11-23T06:22:11Z</dcterms:modified>
  <cp:version>9.103.97.45139</cp:version>
</cp:coreProperties>
</file>